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30" r:id="rId2"/>
    <p:sldId id="53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3366FF"/>
    <a:srgbClr val="3333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24" autoAdjust="0"/>
  </p:normalViewPr>
  <p:slideViewPr>
    <p:cSldViewPr>
      <p:cViewPr varScale="1">
        <p:scale>
          <a:sx n="89" d="100"/>
          <a:sy n="89" d="100"/>
        </p:scale>
        <p:origin x="4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742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643362D-856B-41F1-A724-F59BB7A3F8E2}" type="datetimeFigureOut">
              <a:rPr lang="en-AU"/>
              <a:pPr>
                <a:defRPr/>
              </a:pPr>
              <a:t>10/11/2023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229AA0-4CAD-4C28-A6AC-EB74CB1618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5894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229AA0-4CAD-4C28-A6AC-EB74CB161895}" type="slidenum">
              <a:rPr lang="en-AU" smtClean="0"/>
              <a:pPr>
                <a:defRPr/>
              </a:pPr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2782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nwithryco.com/" TargetMode="External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3315" descr="A silver and black refrigerator&#10;&#10;Description automatically generated">
            <a:extLst>
              <a:ext uri="{FF2B5EF4-FFF2-40B4-BE49-F238E27FC236}">
                <a16:creationId xmlns:a16="http://schemas.microsoft.com/office/drawing/2014/main" id="{8040E561-4A43-D501-EB69-D7E6EBBE61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29" y="2130580"/>
            <a:ext cx="710516" cy="1278679"/>
          </a:xfrm>
          <a:prstGeom prst="rect">
            <a:avLst/>
          </a:prstGeom>
        </p:spPr>
      </p:pic>
      <p:sp>
        <p:nvSpPr>
          <p:cNvPr id="13314" name="AutoShape 2" descr="data:image/jpg;base64,/9j/4AAQSkZJRgABAQAAAQABAAD/2wCEAAkGBhQSEBUUExQWExUVGBcYGBgYGRgZFxwYGhcYFxUYFRgaGyYfGhojGRcXHy8gIycpLSwsGB4xNTAqNSYrLCkBCQoKDgwOGg8PGiokHyQpLSwsLyovLCwsLCwpLywsLCwqLCwsLCksLCwsLCksLCwsLCwsLCwsLCwsLCwsLCwqLP/AABEIAMIBAwMBIgACEQEDEQH/xAAcAAABBQEBAQAAAAAAAAAAAAADAAECBAUGBwj/xAA/EAABAgQEAwYDBgQFBQEAAAABAhEAAyExBBJBUQUiYQYTcYGRoTKx8BRCUsHR4SOCsvEHFTNichYkkqLCQ//EABsBAAIDAQEBAAAAAAAAAAAAAAECAwQFAAYH/8QALxEAAgECBQIFAwQDAQAAAAAAAAECAxEEEiExQVFxBRMiYfAygZEUocHhI7HR8f/aAAwDAQACEQMRAD8A5YIAAygBgBYWAiT0Zh7RESyPSIx9Jp0oxiorg8hKTlJtsGtth6CATEjp6RZUHgZlxLlRLGViqUeHpBsGsImJURQGtNLGJGXETLhZ04zi4tb6EsalmdJ/lqJmWieRRdwACHTemz/LWMbtPgEkEpS1FGw2Kx4UR72jVkYvKlNPia1SOVNutD19Iea02Ut/wKZi4GlNSa3N6R8slhatGTlrZSaX5N+FTPTXU5XDJzSmYOgCoFwSSPciBhA2i5ggUoOYVsdjXp1Y/wB4rlMe+8JcpUPUZuIdpASkbCBlHQRYywxRGq4JkKkAyDaGKOkGyQ2WF8tdB8xAJG0SGXaE0O0dkR1yaZ3QekEfwgAESCo7KRtB0isGTvSKhVEhNMHKRtNmiggipbygmEwsu61gDwr6Rl5jvEkGA4XEyNcm9Lnyh8IJ8WHrA/tJVslPQfTxmCf0aJJJMKqSIXBmocSkbf8AI1PkAGEAM1zVgPAe0VgDDiQbkQVBISy6l1OKSlPLeApBN6wTCcNUrQgRq4fAACredfaI5ThDYXsBwksBNvrpAeI4IEEgVi/NmAWLfWkRlYmrPQ+vnEF2nmAnY58JaCyDWoeNTiHC+ahFfX94o4rhi5Ycih1iwqkJId3MXi6EGco5QPh/pEKAcQlnvD5fIQ0YVWjHO+7Nim3kWvCO77uWUhwHYVLbCAr4fLOsV0zKfW0O21I21Brk845sY4KXvFObhNRFhaTAyiJY3XIVJ9Sr3EOnBKOkHyQg4tEl2S53wBnqUAlJfl/Un84RWdCcv4TZ2sfeJrQSd4NKwSstRQxUrUITjay/9LdHFODvJmctLDL1c+OkBMmNSXgnJdosSsFLev8Af0iaGWnGyI54nNK7ML7NCVgiBaOgJAJypDCISZhRo7+cN5j6C+eznVYY7GBqRHVYnGBSTmDnQZWHq8ZgnpestMFTb4JlWbMcpERKYvzZANRAO5eJCVVEVwmEExZThFGwiKpBBrAGzoDlhwmC9zE04cnSCBzQIJh0oi0nCK2i7L4IpTEU3eFc0tyN1EZiUQdBjRmcGUmxfwgSuETBUpMKqkXyROdyOHbUt5Rdl4lCTY+cVUYEAOojyP08IolixUo+ghGlIheprp4wPuh/H9BBBiwum8YlNKe8WJM1Cbur2EQyoxWwHJmyOBpVXO0MrgoRXMMu7tFEcZb4Uge59TA/t01VQKblvYmkQ+XW5eg94W2NiXNRLqkFR/EaD1MVMZxNKviUD0Gn5RlYkrUaqKvU+kVlSiLgw8MOt29Ts91ZGfxWdL71TA/dv/xEKK3EE/xD5fIQozqkFnfdmvT+hdkdxLw6MtToPlA1yQIdCKDwESEuNTbk8rKWoAyRETKEWTLhu7hrgzlQyRDDD+MXUhtHBggmtQA1vAc3wOplFOG6t4wu7Ys8XDOcnMHB9ehiquWHpXxgpt7jZgRmHcfXjEUztxElyoGZcOrDJplkT0gOPQweTikk1+vGM0yyIGRAdNMkT6HQDESzRx4ECKs7AIWbiMVURCyKgkEQqotapkylfctYrBoSap6O/wCsNJwsvR//AFf5RSmzVKqTDSZpSXeJsrtuGz6lhUvmrToRB8LIQJiTMYB6lqedLRUxU9JLh/36RXVPUQQ5Y3/eBlbQ0U9y1xOdKM1Rlg5SfD0iuJmxMDEvrDNEkYpKxIywhR3EWEKWR8SRFFIgyAN3gSimRtFvu1t8SW8YgUqN1v5xKTOy1YedRA0ocwiRHcn9jNzFnD8PfaCSlB3UX2GnkI0sPMTdKWDf3YRBUqSQF6uSGC4IJhZm3eBz+FFBysknoH8I2cC6Ekpuat+kP3Myac9COnvWKP6iSk7vQtKinHRamMjgSzUgeAYDzMFTggPiL9I6CYOVgkExlz8BMUX7uBHEOe7sdOiorRXKcyfLQKew/Mxm4rFpVYesXsRw2cT8CfX51gX+RL1KU+cWqbpx1bK7UnwchxL/AFVeX9IhoscXw2WcoO7NX+UQ0UKko533NimvQuyN7s5xYYiWKEKSA4OtLjeNlKSLR53wji32fEDSUtiAfu6H3fyj0pUt0ltQ49NIiweM8yl6nqjGx+F8upeOzAFER7uOT4r2vISqSBzCWHUDqC0z/wBfzjW7H8QVNQEEElKRW/8A5HesLDxalKcYdf8AZHU8Nqwpuo/i6mr3URMuLplViJlRqqZnalIy4iqXF0yogZcPnOuUjKgZlxeVKiCpMOpjKRQVJgSpUaBlRBUqHUiRVDOVJgZlxoqkwNUmHUiVVTOVKiBlRoKlRDuYdSJVVKIkwaXggTciLXdsHcHo1flEhPCWYOdXZvKEc29hs7ZUxPDsjXIOrQBUpLUJeNjF8UCkMJYB/ES58hYRl93BpuTXqJM3uVwmJBMGMqH7sxJc5yBgQaXPb7qT4isRyRIIgOzFbKeP4iZSXFzvb9zFbA9rFOUkEKejs2lBbSsPj+GzVzkKSQwBvZNGcD8W0UpPCT3mVIVRuZQCtWcOaFq01pHlPEZYuVZuF1FNJW5NjDU8P5etr21OlTxRcxRQBlSBVVQDZw40Hz3EdFgeJsAHYdG/SOW7PSypH8VR5iQGZgxIJNHLkWeLiFXbQkekXcNCNVtzvmfVce3z7FPEOVNWhsun8naSuJ9SfL8zFgcbSn4iD0uY4gTDvCJJuSYnlgIvdkCx0kjr08Xl1owP1WMfiXEcy+WiekUMPKUTRvMwSdhVVcu2xpDQw8KctxJ4mdSJznGiO/VX8Ov+0QohxX/VV/L/AEiFFGovU+5q0peiPZDdpuFpJlFIqyQw8BpHVYXGf9mXDlCcpFzajdGjmsJgpmJAGYoTLAPeOzM/whuZTfTRozUKEsqzhjQl2UQpTOUV2PoKR4vB4uWF9N79S1Ww3mpJ8M4PEygqYvK7rIYGpqpyH3sI9D4ZLm91LRLCZctIZSzQkFsxYGjmpJv4Rh8B4Z3y0zUoGXKAtSvhStJyqyDVRABpQZj0jrJaAwH3fmdNWFYd1Ia5ld8F5YWdWy2RS4ktapeRE3KKuVJUlRGwUxp9PFrgk5ZAlrIWQKKHTRQIBdtYpcSRmOVlClaCx1JsTQfRinOlMR5VcEvtQ08DtFmj4lWp210XHsPV8Jw9Sm4Wt7+51xkxFUiKfC+MDIRNPMkX1LU3rGz3YdtbkeNnj0uHx1OsvS9eh4vFYCph5uM19+pnGTEFSov4gpQkqWQlIuSWEQlhKqpIV4F4uecr2bKXlu1ygqTA1SY01SIGqREyqCZWZqpUVsWrIhSmfKHjQxmHWUHu8oVpmdvaOXn8UmpSpGIQMrlC1DZSTkV4PSIK2MVLSX54uW8NhZVdY2045sWTxqTkz5moCzF6khmHUERb7twDYFr0va8cZhZCMsnK6iua1R+FjatOYPG/x/tElCTKSO8L30fRq0jOwvi1SWaVS2mxqVvDVGUY076/6LuMmIlAFZyuQA+pNmbwMX5PApi0pUlLhQBB6GovHDTsRMK0oW5CkormcFyohTtcCh/4mOzV2rmqmypclkoSkBQSlKi4FQSQ42G9Y6n4zUlN6K3H3HfhyhH1N3DYns7NQHUmm7iKKsGfGNjE46YsMpRI2o3sBFIp+voRv051GvVYx51IX9F7e5nmVDd3F5UqI91FjMJ5hU7uHEuLQlQ/dx2Y7zCsJcNLkMT1L+wH5RaEuHTKhJNbvg5VHsuSnhUUV/zU3rBwmASMShMoLUrKla5jPf8A1FAWvaLWHmpmDMkuIo4TGUa0Vkkr66fcsYqnUpzd1oNlhwIN3cQxE5MtBWs5Ui5PsPGLk6sYq8mVEnJ2REIh8kTw81K0hSS4NYJkhVUjJXRzTTszmOKp/jK/l/pEKC8XT/GV/L/SIeMqo/W+56Gi/wDHHsjBwnbOfKkplgIN2J+KtOZjG72W4bPUsz55KQQohJDk5lZqj7oCqgX/ADP2d7Iy5IExYzTNCoAJSegf3PtHSzpgAe1Ra72u0eGnOCuoo9VTw99ZEZKWYCiRalPQUA6AQxXWoDnW3pW0MCHBN3N2APi8QU4BdRdiQ311iC5ctbQpTaZlZnd2dzUMGu0FmKdNGFQr0BuA77RXxy65crqQAHa7Dcg9feAuxLJLpr0drDUAaww1i/NlEEEMBofIV8DF/h/EMiVHKVLUaed3L9BU6NpFKViApO1gNmrSnmHETlAZrivSh19dYanWlSlnjuiDE4WGIhkkVeP8bVMw63SQxYg1F+UpI/3AXil2T48StMoFCJctyoFQSDzKZz/tFQI08ThwErLDIoc1WGX7wJrR7EDyjneK4GRKw6DKATOICgczkgUU4+6ToaRap4yc6iqTWq2MF4FQg6b0+cHaYHtNJmTCknJ+HM4cB3JfweNVWXMEZhmIzAPUpdnA2jyzF8KmShKnEskg8hfMGLKAPVyNdY67A9sZaxKSiQoCWlQUVEKygZUg5wzpLkG1xtGpQ8U9DdRoyq3hyTWQ0J0z7RLV3E4S1JWRmIBqk1BB0MYPFeBYycUoWJSqEGYlwMpZ3D38A14J2bwKZpmSVIYhOZS1UKbZlEvVRIIrGrxnjCAJeFwhC5i2F3CZabkk3cDKPEmJaeKjioPOmuN9+yDGhOhK1P8Adbfc4qbgU5RKQqWFyVKS5UWKlXKV2anrrSKHaDATJYSmYUSSebIyg9g4WxBFAL0r1jvuzvYZMuWoTWVmbMhiAFEBTg9EqanWKXGuwRUFqK1TkIS6JZJzA0KmVewoIrRwc4rMv7NH9XTzZW+nY4bCSF9zkUSFS15kB62521YABVI6LsVgwlSgspzkUY1I1c7VFPnFqf2LeYgYdBCUiXnzK5nK15h0LBvIRqnsmuQSqQrMa0XV7MD0p7vHUcPVp1M6SaXzQNWpTqQy5rNl4yIGcPGpIl5kJUzOlJa5Dh26w0zDONo9VGurHkpUGnYxVKTmylSc2zh/SM3D8YTMnGWhOYAfE4ABerv5Q/aPsmlMtU6WVhcsFSQN3B8LiMbgPZKbPSDN5JZAJILKUoEhQI6EHzMZ1bF4jPGEVb/hp0sHQ8tzbv36/wAnVd1D9zGRxoSZUpUmWtlp5kj/AHAWBahv7xjSe0S1ZFywpSwnnoo00ZIvQi8O/FJUpKNSP4dyFeGuavB/nQ69Utr0ijxDFqQ2RBKQCVLFgfutu2rWeMrji5yZyDPQqXJWinepICXTcJ1c1HjAeHcOkmRMnS1Tk92lRNcqVZRalK0DVilPxKeJlkh6bPe++/sT08AqPqqa39jOlTe87oLUciEgsNSbgPcqLxsyOOrCk5kAIKglgCCkGz6RDh3DFsBKlpmTkgJCSCbAB6G5r+8Smz5+HxGbE4YygsgKorLQAZk5taWrGTRnVo1VkdlfU1MRRVVNtXNPjisQlI+zpSTXMSRQDxjiOJdo1z5HdrZ0KBKk0BFg46E6R0XHJ2LCFzSpEuS5QmWzqUC6Q/je8c1i1S5yqj7OXBUnLyPZxqkV1G0a2Pruf0tpW2ez7f2Q4HDqEVmSbT3W67l7CdpJxSiThkAEAAMASWuToHvHbcMVMMoGcnIsPmHhqGJjh5HAZiklUqbLlpRUc7LKacx69NGbx3+F8cTIT/FxP2hLJIIHMlRLFL6sxPhCYTFui1nbta3sR4zDRqL/ABpXv9ylxfisozlMr8P3VfhHSHhuJ9oJS5qlJKiCzU/2gQomlWTbeZE9OnaCWV7fOCx/1nJQOZKwUkJIGR6hyQMz9HiUrtnIUrKBNGbQoFdqhVBHKzey8/OOVcwlIUrIlSy5qwAFwGc2rHU9lf8AD6biVFU1S8KJYH+qhT35AgHLarl9Y835UGro3lXnsg2I7XyEFIVnJIBokKobVCqF9CIsI7VSFBIImJCjQqASDl5lg5iBprv4RgdsOyOLkziEpXOlS2ShctCsrKAmaAtzKO9Qa0jlk41alICyVAKdid2Cr7gAeUFUINB/UVL62PRZWNM+WmbLEwoKikqCFEBbgtQOAyr+9IhiONSpRyqmEKK8pdOb4QMyiNuYMSGN9IrK/wAQ1YJH2eRJSluYKuHNVcrtGZJ7fj7UMQrCy5ihLSgAqIAUFE53SHJYtW0O8PCy3vyKsVVzPa3U30cZkpmiWFKC00UCkhISzmtgAWqf0gf/AFdhVqYTVeaCLVZyGs8VMF2h7uXMxcvCqBWhMk8pKQCAVVKWylSffpHEYXh0xSgyCXIAG5cACu9oH6VNcj/rJX4PUcF2owy8qUqJ7wEsUsDXKpsxYudOjxRV2bSnEqWkLmZ0GYhAPO3MMqDmLvVuniIsYXsQvvyT3SSuWSUkEd2CugBq6iQoctgesb+A4HOTNCvtSQlITlQBYJSQBUUDEuA3lEcaWWVltyJWrKpG11fgyZ/BDOwQWqcmQJaVqU9ShlBwobkPRtU7V5rsrhUTVGXMU5CSE5E0UrI8szFJIGVwS5e0esSZISrKpKVoIUClKUkF8pqCnet9to5ntUFOBIRJkIFSFJZaiElNcjAUNAPWJ4whFJRiVJQuneSMvC4dICZc1PeEgJcXHMshSj902YvTbQa/Y/s6mTOXiASygtGQklSWUA3Wx+jGJheFT1NMVMkGWCHlEFMwg0OVrBlFlO5vHf4OTKyOBMRcZSotSrpS9KwcNBwmpNPsupDXinFvMicjEjmO61abcv8A8wpmLA0PpAp6UGU0t0rc1d/vEqd31ipj5KikZFZS9daPo9AfIxuU5u30sy6jgm/XH9/+BJGJDrVlVzKZqUCQBu13MW1YhLhknqFEHbbzjNw0ghKcxJIzZmIDqKiXsaM1A3ya3/DcOFM1ebWnteJIvTVPn5uJKcL/AFR4+bGdxHG4pUyaBJRLljLkUlSSosoEqIJo9C3SL/C8epEsmchBapJCbM6nNvPrFbGz01CXsLl1bX28oxONKxkyVMATh1pUkgjKoH4WDDMQ/wCYim6clLMlJ+1y+sRTcUrx72KHCePTZ3EUslapJSsywpgkpJKubKC5AcCxYJcgPHT8IRLloUhlUmTXJp/+hIo1aER5imVjEFOUrpRsxYhxQ1taPSOLdoVJ4cpc9AEwAJlKBrmVlDNsBmPikbwkZSpSV09x1GnVi1Foxe1XZvvZzYVKZQIK1KW5zKJonfzegjEwEjFYNcyZhUoU6lJV/DCiFBeVSUqU5CaA032EW8N2wmy0kHKujOtKSXd3fUs4jouyfaFE/vDMkywmgLFuZWtGIdrh7V0gYhRiszv+RqGaTsrfgwMX214rPlmXNRLXLJAUlcpBDGpTzCjU00gZ4fNl4bu+/lqQ6QEJSKpVMADqA0cknYGNDtP2OlCYFSMQiWmYPgnGao5h8QzB3FuukXMB2UlTsMZX2hGd+ZUpbgpFWIfq/Wh8c6E5x9S2+5ZnSc3aVtCzwnjMuSuZkKEFMxTFqm1WLnfaDYPtb9oTMl96qZkLLBQyQTtyAEUvGOr/AA7mTJiVGahakMA0xiSkBn5C6gAkfOLMnsfi5AX3PdELVmZc1dDqeVHTbeJ4YuUZ3mk0Rywt01GQfHYdK+7qR3awtgHdgQAQR1jF7XcJlzpeYCZnSOUpSSDzAsobsCz66xHjvDOKJJIlSwgaoW/gFZmPtHOcS4li5ae7xCJgcP8AGoODqCk18Ogi3PGRqRcVHV/P2II4OVOalfRF/inAlIPLMSSDyDmSQkUDrL81Xqa13Ec3jQoocghy1WIduYk7uwi7hsRINDLmoDEZs4pq4DNpr6xnmb3KwpExUxwXcAFJen3iHpGdOOt0rFuEdNXcr4jFqCmCmAYNUNQUhQbF8fK1lXMHajjbwhQPV0JMqPoHhnFgpuRuVL/CE2GoNosYjEBi4vawAPQkfnHM4LtETyOJakgOhCAaNRjV4Ng8MmdMzlUxYJYZlMDuAkFxWkI6atcsqabsGxkp0KSibLSonMyiWAq7hB6vWOb4T/hcsTkzET8OVBWailmt7AA/KO9wvB5MkJWJZJc3uGHuItKxUsF8qQa9PUWhoTcdiKpTg3dtnA9sOBTETUzJ4lrBGRBFQG5iCFVBqY5pXC5ecnKK7CPRO2HEROSJdwCFEtqAwb/yPtHOI4WKMX9N7i8aVBxcfWtTAxNOSqPy5aC4bOySTK+45OVhdnfd3c+cYuH4WAQWqG3jppODAFvl4ULflvE5eDY08yx8fq8WIzitEipKFS92ykmUSskuSoGpcm73i+uQHCgGOUA+Id3ix3TRNUqu/wBUhMkXK7I51Zwi0iSMQpLEFixfzb9BFXFIMz4y5HraLIFALRLudb/WsSwoxSuVamLqy9LZRk4FIUDQNX3i5LWczkuGiSUN0hKpD04KJBUrTatcklfjr7l4ZcyEkiIZomU7Ihld6jOfz06Q5BhnETGv0I5TBqytMwbvW8AOCmMQJnqIvqX9fpDNEsZWdwOrNK1znJ3C570mD3/SB47hs+ZLCZrTAC4BUaGzhhHQk+/94QDjfrpAnK71SHhiakVocTiuya1j4SPBX6iC8N7NTpbkKb4g1NQ3nRw3WOuI+mgkmaz/AF7aRUq0VJbF2h4hWUlqc52ow8ybKwyTndFVcoU7U5i4J/ttHOcP4AtC8wmTpZ0KUkerPRnj0XEqcDXpFUSwzkRDDCwUbFyr4rVzcHNjha1d4+IUSvKXUFAulrsA5YXFY1MJJxLIK8QkqQ4zcwKku6Mxf4g6qtZouIy7N5wYp6wssLCXpDDxavF3R0knioWjKtWflALMdGJ8YweNCTMl5FoKyPhdIdIeoDj6ptAVCAr8IEPD4QkpJnVPGqsouLSMKbwGVdm8kv6CKc7svLNh7fvHSeIiC0J2jRjTXJmrGVE7ps8/4h2eCZhAAYNvsDvCjb4sgd8r+X+kQoqypxzPQ36WIm4Jt8I67iWT7QhSJRPKDyjKkUAuAXcDpGjhcScxUECW5sn8yYrInOAaEkJHsIgqYHHpX8gK6ftGXGlpYuSxOuhqf5oo/D9eLiKi5hJfXXzOzfXWIJV7+Y/QecIIrdntWw67aRKoJbCSq5iJe539bfWhgoFWI6+XXrAwmrmr+NiD+lIOE1/MnqXZz5xKkV2yRpX9tqDWxtDtXrTf6reIg9QPQh66Wp+kERQkvqbnfzqYmhHqVqtTTQisO5rbem9yHFBEQnLQ76/Ngd/nElm1HAOvuX36Qgsv4VcCldSdNPqsTWKMtSTUF3GgHh4fRgiga7evj6vvpA1GuifPao8/lEVLGxIps5DG+xeHIHFBXD+Gg09TEFzG8/be/wCe43gaPcvegPQ0NQ5rA1TCwrUWB6XADNZzc23jhHAOFFn06bP8n+jDKHlp4Vvfb59IEhQYN6+JoLPdP6wVCwAC1A3TUklq6loj1HyIgo3ArttR9d6GkOpWrN0bbU1Y7NCWLjUgUPmRlpt8okhJobuQxs4qX3AvSnjHK4Mg5HR3ez+ekRuwD1Fz8oaa58CWurr59SQd4d9dmL+NCdyKaRMnoRSp3ZEoqPk3lSErbWn10hJAcsXLUcB71u4+tIlIS6khswPjXU3vHZhfJBlO4iIRu/S2kGmHlqAKBgK6FidvWApLpcpJfatD+nWDmugeVZkbjToIbuwXen59HhLUXBAL7Xr/AGhlzRmF3qPS9Xfrr4QbBcXcEUM70tt82hynxHjXzgkwjUHpUQ6g5I8K+O4IpCJch9gK5VIEZIs4f66QbKzgG2l/TcQGYlm1exFv1iVu4qi+ASJRH1T1hCTq1Yms5Rt4g/284cL5bj5vHJtAcWc1xeX/ABlfy/0jrCifFlPOUQR93T/aOkKK7ep6Cjfy49kdHhTyJq3KLlrCt7H9oJ+30T08v1jhxyhxdKSGu7B3pXaHnByXDh65fqmlYVUkold1Hcnh5rtRqHR3uab2g8uYTa1fPUUH14RWQlTagAtplA0dhf3raLaA7hgSbu76W1aI8hMqrG7y7VejWBN4lLNagFvA2ZvZ9NbwpivvbMAdQaWA84SZNKAZQSLMS2/UUMNGCFlUHQmoDgk2u9RZqh6i7Q4UQaUDauCzt8WgYQ4RQPd6Ow2r4+MSYBjU0tpUUL/lEy0KstR18r3V7jpW9wYiihqfTd+nlE0hzRwFCvQa1vb5+kRLGV3INdmYFvY6dQYW51nuO1GII15fQgddaNEM7Bmb9mIFavSjw4qxLF6mlLUHWuthBJamoS3KCQDYvV3vSOudlIlmsSCGGmtPkLfrDJAILH4aGjBiSwFLuG8+kPLBqWfSlqGrgtWhq2phwlwxNVCh05XYDxb3jri5QKhbSzPVuY16bPDzHU5LC4OlCXG3VzpB5hBqRUX1IrQ1oG2HSIJSoJUPiVSwc622d6kaUgI5x4AklSgHAAHgyXcknavl8pd+AUhQahZhRmagNSPLR4bKXKSHoCaDKGZrliGNt22eCqlkqJ+FgC9AAFUGZgCfK0G4Enb3FOFK1I+J3aoLHdmB61gfeOmgJSLMmlDUuTQ+OlIJ3Y+EEgAOXuHLFyas3tAJhAAysQAHcU1JANjUHa1oCYWug8tQcE3IdJFzcB7sxDxKcAwoVAAEhqDQqBNGNXYRFL2YsS9SBsauKKqKDe+sOplIqcwAAoHeruWOhv8ALc86nJO1yM4uQCwFAwDu/wANr19ITCjNUaPoMrFy4HT5RCabOcofKwy+tDSmvtDycqmBIGUnV+l/HLX6DXshct3oCQSKWKlFwKkdTq9rbROVJL5VNQuCbHSrajxiM3EqChQukMBTMzMSkVqKeAiM6eQbEZhmfVyTUlyXv5wW29ELk01EpZUTr+THXo2pFIaWpsxqomoFuU3ND1gaEuQ4qVUOm19x1gk1KiWHxi+hGuVQ1Oo3g34OyEM/M1QBajNdnJts9oZE4qULg8x+6Dep2O9dngktJISputrpsWemUn5aRHveclLG7AGoY6Aj2MFtHKPsAStlFRYNs1fEWhYcc3MoJd/LrEpDuXGYkPloNdWo/gX6QFZUUkhSQzuknQbP4Wh076CygYfFyO+VVJ+Got8IhRV4pLT3qqgWsS3wjrCivJas2aaWRdkdVh5hyixYC1mbf8/lFlCxYEW021uaDyithZJU+YAAJT4ksA1aAeD2aLKSBmpZNH19dL1pEiaaM9p3HThc7OaVLGp6t5axaASASW3o2lnbXpFSbMdOxOtWHgNSYLdLNQeDA0cUev7QHEZMN37V0IJJ6aNoHPnEc1SmlgL+A3sz+8ScmmoIZgaUdhSlYZJIBq58Szeny3gHDrIoxKWIPw1AbajUb9IIuW13rWt9w/RvziKZQOVLM9Ou5d/lDT5wzfE7G29agUgHWsEC9a1JIFty3XWphBTqAplLUtR/Q3f1hpoKaVVqqj1NFEvtppSJpWKgMaDMdS1TfQphfc72EhLMQc1BV/QgBvD1iZSXBUzB/ar6PVR8IiqXVJIqR94hgBQ0saaQpJKqmgDvYFiaKFX8ukKFLgSUkqIIYtZwTzHX6aFIcG4yhJag3AIdPUv+URk5SArNl6sQdnrU+NdaRJYGbMXA0GgYvV7OfV+sG9wWtqB7zMHZySVbOzX0agrqSNYJLWwCiVGoNGLEEuC1CAQdrCJKVmUo0py6AB6PU7kBtHgKwCpkr+FwSElyXL0NhrYX1MHRi2a1HlnIsnQJINXcZahf3dXc9Iin4NVULg0BRQvSxfbbxEDXzFWUZXD28XSKXJAvB0sk0ALMwLkDWlGd2d7h4LFiRUssVVBJckUDEkFKvEsW01gyl1KhWrJ1U90k/iFTQ/iECSFLBprWrvWrUHro3jEWFQkjmq5oQsE5S79WpACNlS4UXGYZQHs4KWUT49YaZMykMFZUGrE8taABqisSROyqDgOoWq1HCg3VjS8KSQwZwxqGrcByk1YakbeEdp8+4Unt84ABYBIJSl7AZDv91RLl+nmIiFJKmY1cHMClIo6uXcD2hTVVIZyAz0KWAI6n02G8NPGfLysWoUkZiSLM1vLWHtyC90JU4gOkukgJSos9melq6W9BFeaQNQxA1zaORV3zP7sILhQCnIClnzEpIzCjEML1uOsCC2AdIIBJBoXs4vRmLEe1IJ3cSQ/KnLmrypaxcMXA+jE0nMTlLFIcgGvLUgVAYPTxO0OqSxBzKQprMAqtCAFVYpL1oXMBw5AUO7QyqGpYFhUNYW2apjlbdHdLiUsAhZNDTKXZ9wTV9XDxMz1uWGYPQABwWd2JtWjQ6p4ALMX+JAYkbXDliDQBg/iYnKQUh2HOOUFsriqgMwdxTUfKDfQFtSoJrJSsAlCeUuWL7bpNbWgc3KsoShCgFMzgFJDlyF3FR6wbvQFgqW6SakUAVUAF7JYC35RWmocEpzJygEiqkkWpQZbQ1ncF0YvFyUzlJKVAjK9APujqYUQx8mSqYT/EBIS9dcofQ69YUV5Wu/n8mrTXoXY35CnAqVUFL6aiwEW506gCmDtYOfyfxMVMJP5E5Qxyj7wrQVP7wRaqtn6qZ/naJteTNlyWcOh2bdhTpoL0ix3YB5UgkUBBbyG3t5wFU83cMGPmLDrEpk5wHGZi7MAG6bD6eA7jKyC96Egk31b4XPVqwSUkNViKFT6DwSASSfC0QVLIAJoptqBxRI0BatN4kZaeUCrNmyg1Ud4XQbUlMnZlMa7sVWub26wVco924apu5FXpl6V0r7uCYaukBCQcpJISSR1NSHgmJcJDkKNT8Ti7XUWPkDeB0BfRskgO5BJYgAXcMBzP4CkTUVZGYFRehoWYBLvbU1hkKdJuQltA2Yk1DgA1tXbaCSly0qLnmIervStQ/Q+xhGwpElTmzvUgHlLvViWFNFa7w0kBIZvhIzN5uG0N96tEZgqlSSCVZrAUzMLl6i/jEFKSmgqagj2J3Lk+wjgt2Y8zD2SQzFFTdgCeovqw1JhlzMrqDnKC5JB0D0bRulWiSSQopA08QUg+1Nn8YYIXkJuTzFglwm5C6gvb0g2BcClBWFljlqGDEEDLlLMxFXbQjpBps8pKch0JJNc9BQ9aO0ESO751KPMGGlGBDp1IEBIyLYAAZX3AJFAku6Sd/KO3Eeg8h0ocVZQUxe9g976DV7UiIQAQXBCi1Q/wgNmZmUAbRLEyFJSSQATlTQkknZ/XzgSJalE2dCX20ZR609xB31O1WgeQHWo6AswIeorao0NdhAJUosSyRapcW0y6ElvEiAyV3IOVKU2c5g5oS7uBXW0TkkAMAFEkpZ2B1zJBoKBiAGsY5oCaJZFBZdXxF1BqM4+GodritogicXUVOpjcvSvyNLnSCzAR8ZJzCthlDPQG9AwaEvFJSEhQCSzjKDd35n67dI456sr4hCUkMpJBYpAf4ST8QtcHXTaHEsLIqFVAazAUtStbV9IbGSW5ixZwK6M7hQrc7NWGWEhBUolSnOUAhupUQXN6pGnpElrpCWs2QmtMlg/fScoOhDWcD49amsNNlcqAAhShmqDnBSwPMLCrj9IJJGaW4EsJeyWBzbMU1BfU002Nc0cEDkF70VRQJJA/P0jlroF2TuExSwXVR3DkkgsC6a5X2IIbaKylkFKgkrJvdgXDHKS+4d6+UWZlUqU7gpTrduUhqh9XHSAzkEocOkpAoCC+jrSWZqXGsGKWwJSbdyKUZ0MSLvchd2yhzRncAnzirxHFLSU5EAoDGhCs2jknW9mvF3uc0lRQBlDB3Cmq5KgBqxAKjZ6mK2PUVgKlpbKGLVZgwNakdfWDFpu3cLTWofEqQgCaApJmPyrYEFtin2N3eKZxKgXXVxRiAWe6ArUEENehhkzVTJeSYzg5qsComhc6KZr3ixhVS8i0MqrZQs8yTYshVMrv7QVp3Fdtzn+MKKZygEBYGVlJqDyitFQoNxeSnvlVCbUExTPlD6HXR6WhRC4u+xpwtlWvBLsusmUlyTRN66CNXFmp/wCR+cNCh1suxTq/XLuF4knmT5fKCTVEBDUdYfrs+8KFHLZCrclIUcqK3UX9Yt4aYStTkmv/AMmHhQr2H5BLWcqan6SYUs/9uo60rr8e8NCjuAP6hY2eoZeY1Sh6npAsZNUFJYkOa1v47woUBHLj51GxGKXUZlM6aOdxGpiphEskEg/xK633h4ULyh5FbAYhRd1KLlINT/uihNxCvtKeZVwLnaFCg8sDKs7EqZRzKpMmNU9LRYnYtYKSFqBztc2ZNIeFHS2Q1P6mV52Nmfahzqt+I7eMVZ2PmCQoiYsHNcKL/d6woUD+h1uhsHjZhWQVqIb8R/WDpxswY3KFrAC1MMxYU0DwoULMEF6mUJnEJhmLeYunefeV5axekY6YZSHWs/zHfxhoUHoNJIqcOxsxUxLrUefVRN76xVRi1tM51UJ1O5hQodbCzSuyzhsWvORnUxQpw52SfnFHB46YSHmLP+oPiNsr77woUC+rJVFW2G4hxOakryzZgomy1DXxitL4hMb/AFF1FeZVb3rWFCgcE+VdCv8A5jNBLTFipspWrvrDjik4BAE2YBmNM6m60eFCiNjZV04GxmPmZl/xF/Er7x/WHm8SmqlqebMOtVKNWHWHhQzewFFW2MHik9RmqdRNtT+EQoUKK92X4pW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8914" name="AutoShape 2" descr="Exteri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8916" name="AutoShape 4" descr="Exteri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4818" name="AutoShape 2" descr="http://appa.com.au/image/product/1639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4820" name="AutoShape 4" descr="http://appa.com.au/image/product/1639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4822" name="AutoShape 6" descr="Metal Wall Cl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650" name="AutoShape 2" descr="data:image/jpeg;base64,/9j/4AAQSkZJRgABAQAAAQABAAD/2wCEAAkGBhAQDxAPDhAQDA0QEA8NEA8ODg8NDQ4NFBAVFBQQEhQXGyYfFxkjGRIUHy8gIycqLC8sFR4xNTAqNSYrLCkBCQoKDgwOGA8PGiwlHB8pMSwqKSopMikpLDUqNSwsLjUwLCkpLCkuLCosKSktKSk1KiksKTU1NSk1KSksLDApKf/AABEIAK0BJAMBIgACEQEDEQH/xAAcAAEAAQUBAQAAAAAAAAAAAAAAAwIFBgcIBAH/xABMEAACAQIBBgcMBAwFBQAAAAAAAQIDEQQFBxIhMUEGUWGBkbGzExQiMzVxcnN0obLRF1LB8BUkMkJUVZKUosLS4RYjU2LiNEOTw9P/xAAYAQEBAQEBAAAAAAAAAAAAAAAAAQQCA//EACMRAQABBAICAQUAAAAAAAAAAAABAgMREhMhMUFhBDJRcYH/2gAMAwEAAhEDEQA/AN4gAAAAAAAAAAAAAua+zwcIcVhKGG70rSwzq1KkZygoOTioXSTlF21vcam/x7lOKf4/iWpeC71Luz1anbVzWA6Rx2UqNCOniKtPDw+tVqRpx6ZMwrLOejJtC6oupjprdRho078s52XRc0ZjMTOrNzqznWnvnVnKpN88m2eWRRsLLWfPH1bxwtOjgo7pWeIrLnlaP8JgeV+EGLxbvisTWxO+1SpJwXmgvBXMjySI5BDC13TqU6kHozhUhOLWppqSZ2DSneKfGk+lHHcV4UfSj8SMiWcHKq1LKGJts/L/ALAdS3FzlxZwsrfrDE/tL5H36QMrfrDE/tkV1FcXOXlnAyt+sMT+0ff8fZW/WGJ/aA6gBzpkPOvlTDOelVWNU1GyxcZzVNq+uGjJWvfX5kenLGeDKeIp9zi6WDekpd0w0KkarSv4N5Tep34twHQQOeMiZ1MqUZpzr9+U0/CpV4Q8Jb0ppKSfLd+Zm/Mk5ShicPRxFO/c61OFaN9qUop2fKrgesAAAAAAAAAAAAAAAAAAAAAAAAAAAABq7Pt4jBeuq9mjTFdauddaNz59vEYL11Xs0aZr7OddaKiqa2kUkTz3kMgIZEbJZEcgI4/lR9KPxImTIo/lR9KPxIulKkkmrRlfXeUbtebWdRTMpM4eSMiSMj1VKCbbso3/ADYR0YrkSPqwvK/cXSU2hBGRJGRMsNyv3Eiw/K/cNJNoQxkSKRNTpWae2zTs1dPXsfIR4md5ydowu76MFaK5EuIk0zCxOUEvGrlSv7zojNxBrJGBv/oRfM22us5/yZTU8Xh4yWlGVahCSexxlVSafMzp/CYSFKnClShGlSpxUIQgtGMIJWUUtyOHSYAAAAAAAAAAAAAAAAAAAAAAAAAAAABq7Pr4nBeuq9mjTdfZzrrRuXPp4nB+tq9mjTdbZ0daKj7Pf5yKRNPeRSAhkRyJZIikBGtq9KPxIvUUWZbV6UfiRfo0z3sxnLyuThcuD2QKuMqSp0oOpKMO6NRnTg7aSje83bbJHuy/wQr4OnCpVpypxnPuacqtGpeWi5WtB3WqLI+C/CCpgKzq04U6mnDuUlV09FR04y0vB17Y8pceFXDOtj4U6M4UYQpz7tpUe7O89GUbeGlsUnu4jiqLvL19pFVOvyxa2o2DDNzR7nRlp4urKpGDl3OFJRhOUYu1rN/nb7bNpgfczMcFnBrU6atTw+nFQi03XUqmhGMVLUtHYuPd5ju5FeY18eyiqnvLE8VQ0KlSne+hUnTvazejJxvbdsLbiX4b5uoudabnKU5W0pylN22XlJt26S04x/5j5upEuR0tE5l6cia8bhfaMP20TqQ5ayDJLGYZyajFV8PJtuyUVVTbb3KyOoqVWM4qUJKcJJSjKLUoyi9aaa2o8HqrAAAAAAAAAAAAAAAAAAAAAAAAAAAAAavz6eJwfra3Zo03W2dHWjcmfPxOC9bW7NGnK2zo60VFU9rIpE09rIpAQyIpE0iKQEW9elH4kZVGiYtvXpR+JGdQw+o02PbPfnGH3I+QqmKqOnS0FJR0vDloq10uJ69Z68scFK+EUZVu5tSeiu5z03ezevUtWp9BXkmqqNaM3ptWlC1O6lLSVmtXI2e3L+UViJQt3ZaN3asmr3SWlrf+1e/jNGOymiibW0z3+GN9yMiw+b7FzhGonQUZRUtdazSavr8Etrw5fcFlecKEaaWI1QaTUbwfFK+3Vfc7ea7vdYn3hlqua+pn9MUqYZxk4vbFuL3607PqLBlLVVkvN8KMqVHz8+3nMVy1qxFRej8CM96OmmzOZRYd+H9+U6W4CeSsn+x4fs0cz4V+F9+U6Y4B+Ssn+x4fs0ZWpfQAQAAAAAAAAAAAAAAAAAAAAAAAAAABq/Pn4nBetrdmjTlbZ0dZuPPn4nB+trfAjTtbZ0dZUVT3lEo6r8tvcSSWvn+0mxNOKi9S3L3gW6RFIlkRSAje1elH4kbPp4bUvMjWD3eddaN20snOy1bl1GixOMs1+M4WXvS+1FUMGlsVuYv0cm8hUsm8hp2hmxKxLDch87zjviugyD8Gch8eTHxEzBiVheFXEa+4TK2MrLlh2cTbryeal4aR0coYiPE6fZQPC9PTRZ8vDgn4X34mdM8A/JWT/Y8P2aOZMA/C+/EdOcA/JWT/AGPD9lEzNa+gAgAAAAAAAAAAAAAAAAAAAAAAAAAADWGfLxOD9bW+BGnK2zo6zcefLxOD9bV7NGnK2zo6york9fOerFa4vzXPJPa/OfKlZtWvq1e4DzSIpE0iGQEct3nXWdJUcD4MfRj1HNrV2lxuK96NkVc8ONagqcMNRSsvFTqadlaz0paubpLFWrmaNm0Y4Ar7wNb5Oz04hS/GcNRrQ2XpOdCd+O8nJc1j3Vc9kbvRwLtu08TZ3tvSpvfyl5ZThZ1+Dw8n8hr1Z7Z6WvBU9Gy1LETU297TcLc1iX6bluwL58Xb/wBQ5pThhnTydyGhc5EdHK2LjxSpdhTMiyjnZyhVm5UpwwkNip06cKluWUpptvoXIYJwgypUxOJqV68lOtU0HKSjGCbUIxWqKSWqKE1zU6pt69vuTXr+/EdP8BPJWT/Y8P2aOXslvW/P9h1BwC8lZP8AY8P2aOXa/AAgAAAAAAAAAAAAAAAAAAAAAAAAAADWGfPxOD9bV7NGnKuzo6zcefPxGD9dV7NGm6uzo6yorntZFIlnvIpARSIpEsiKQFG+PpR+JF0hg5700rb17kWrevSj8SM0bWo5mMm2Fjp4CW6L6HsPksDUX5kuaNzJcPa5LNo50XkYhHA1HtjLni9XuKp5NqfVl0MyhRV9pU4r7suqbsPlh5rbGV/RZacbdVJJ6nq1PzIzfFYdNmF5cVsTUXFo/AjqINsvRkl635/sOouAXkrJ/seH7NHLeRnt8/2HUnALyVk/2PD9miqvwAIAAAAAAAAAAAAAAAAAAAAAAAAAAA1hnz8Rg/XVezRpurs6Os3Hn08Rg/XVezRpurs6OsqK57yKRLPeRSAjkRSJJEUgKN69KPxIyPvlajHVtj6UfiR9jlOz161fZe11fZcsOZZNSxa4yV4xcZiqypylaypff7yucMl78XGVd+cpjP4S5R+FFxrpRBf6uK17TEMuTviKj9H4Ee6WUOUs+Pq6VST47dSEuqVyyE9vn+w6l4A+Ssn+yYfs0cs5A3+l/KdTcAfJWT/ZMP2aI7X8AEAAAAAAAAAAAAAAAAAAAAAAAAAAAatz6+JwXra3wRNOVfl1m5M+3icF62t2aNN1NnR1lRXPeRSJJ7yKQFEiKRJIjYFCetelH4kXL/AFd6+7U9ev8mp8i2rbH0o/Eid8NJbHSvu11X8gM4zb8GHhsRXqVY0cb/kaMYOjKq4SdSNmouL2uybtsbPTw+yc8Vg8K5UcJgcRGq3UdKEYrwqbaitGN7NaMtfEjA8Hw/nSlpwopStbxklq3rUirG5wqlbRU6StHVFd2m0tVtSle39jymjNyK8z1GMenOJ7j5/qGXBWav8AjFLmVT5G8sj4CEcJS/E6D0KUI/8ATUXpWhDXdq+u73Gh3wtf+iv/ACf2PdTziVIw0FSVkkk+7VFKK1albVu954fV27tyI45x5arFymjO0ZebK2Q5KrXlGUElUqtU4pqy034C3athj1SV30F3lwlv/wBq2/xn/EtGIqqUpSS0E3fRvexrjxES8J8rvwfe30v5TqbgB5Jyf7JQ7NHK+Qd/pfynVGb/AMk5P9kofAgMgAAAAAAAAAAAAAAAAAAAAAAAAAAAAAatz7eIwXrqvZo01U+XWdGcPuClLKFOjGrOrT7nOcouk4J3cUndSTT2GFSzQYW2qvib7m+4tJ+ZRQGq57WRyM6ypmnxcLvD1KeJX1ZXo1Pfde8xLKeQ8Vhn+MYerR/3Sg3DmktXvKi2yKGVNlLApW2PpR+JFvwuE8KXdI6tz1NbT3716UetHQEM22Q2lfBzvZXaxGKWu3rQOaamBnd6MdW67jfrKe8an1ffH5nTH0aZC/RKv7ziv/qYpi8ytGVScqWLrUqTnJwpujCbhBvVHScruy1XZFaT7wqfV/ij8x3hU+r/ABR+ZuhZk4fp1b93p/1j6E4fp1X93h/WBpf8H1Pq/wAUfmffwfU+r/FH5m5/oUh+nVf3eH9Z9+hSH6dV/d4f1gasyVh3TXhcek+JajqbgHScclZPUlZ954e6e1Xpp/aa+yNmgwdOpGWKrV8XTTTdPRjShLknZttciaNu00kkopKKSSS1JK2q3IBUAAAAAAAAAAAAAAAAAAAAAAAAAAAAA82No6SXJc8jwRdLHywFt7yKZYBNWauntTV0y6WFgMLyrm1yfibuphoQm/z6N6M/P4Op86MOyrmI2vCYprihiIXXm04/I3LYaIHP2AzL5R75pRrqlHDqcZTqwqqfgJ3aUdTu/MbsWB5C66I0UBaXgWO8WXbRQ0UBae8WfO8WXfRQ0QLT3ix3iy7aKGigLXHBFyoRtGK4kkVWPo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652" name="AutoShape 4" descr="data:image/jpeg;base64,/9j/4AAQSkZJRgABAQAAAQABAAD/2wCEAAkGBhAQDxAPDhAQDA0QEA8NEA8ODg8NDQ4NFBAVFBQQEhQXGyYfFxkjGRIUHy8gIycqLC8sFR4xNTAqNSYrLCkBCQoKDgwOGA8PGiwlHB8pMSwqKSopMikpLDUqNSwsLjUwLCkpLCkuLCosKSktKSk1KiksKTU1NSk1KSksLDApKf/AABEIAK0BJAMBIgACEQEDEQH/xAAcAAEAAQUBAQAAAAAAAAAAAAAAAwIFBgcIBAH/xABMEAACAQIBBgcMBAwFBQAAAAAAAQIDEQQFBxIhMUEGUWGBkbGzExQiMzVxcnN0obLRF1LB8BUkMkJUVZKUosLS4RYjU2LiNEOTw9P/xAAYAQEBAQEBAAAAAAAAAAAAAAAAAQQCA//EACMRAQABBAICAQUAAAAAAAAAAAABAgMREhMhMUFhBDJRcYH/2gAMAwEAAhEDEQA/AN4gAAAAAAAAAAAAAua+zwcIcVhKGG70rSwzq1KkZygoOTioXSTlF21vcam/x7lOKf4/iWpeC71Luz1anbVzWA6Rx2UqNCOniKtPDw+tVqRpx6ZMwrLOejJtC6oupjprdRho078s52XRc0ZjMTOrNzqznWnvnVnKpN88m2eWRRsLLWfPH1bxwtOjgo7pWeIrLnlaP8JgeV+EGLxbvisTWxO+1SpJwXmgvBXMjySI5BDC13TqU6kHozhUhOLWppqSZ2DSneKfGk+lHHcV4UfSj8SMiWcHKq1LKGJts/L/ALAdS3FzlxZwsrfrDE/tL5H36QMrfrDE/tkV1FcXOXlnAyt+sMT+0ff8fZW/WGJ/aA6gBzpkPOvlTDOelVWNU1GyxcZzVNq+uGjJWvfX5kenLGeDKeIp9zi6WDekpd0w0KkarSv4N5Tep34twHQQOeMiZ1MqUZpzr9+U0/CpV4Q8Jb0ppKSfLd+Zm/Mk5ShicPRxFO/c61OFaN9qUop2fKrgesAAAAAAAAAAAAAAAAAAAAAAAAAAAABq7Pt4jBeuq9mjTFdauddaNz59vEYL11Xs0aZr7OddaKiqa2kUkTz3kMgIZEbJZEcgI4/lR9KPxImTIo/lR9KPxIulKkkmrRlfXeUbtebWdRTMpM4eSMiSMj1VKCbbso3/ADYR0YrkSPqwvK/cXSU2hBGRJGRMsNyv3Eiw/K/cNJNoQxkSKRNTpWae2zTs1dPXsfIR4md5ydowu76MFaK5EuIk0zCxOUEvGrlSv7zojNxBrJGBv/oRfM22us5/yZTU8Xh4yWlGVahCSexxlVSafMzp/CYSFKnClShGlSpxUIQgtGMIJWUUtyOHSYAAAAAAAAAAAAAAAAAAAAAAAAAAAABq7Pr4nBeuq9mjTdfZzrrRuXPp4nB+tq9mjTdbZ0daKj7Pf5yKRNPeRSAhkRyJZIikBGtq9KPxIvUUWZbV6UfiRfo0z3sxnLyuThcuD2QKuMqSp0oOpKMO6NRnTg7aSje83bbJHuy/wQr4OnCpVpypxnPuacqtGpeWi5WtB3WqLI+C/CCpgKzq04U6mnDuUlV09FR04y0vB17Y8pceFXDOtj4U6M4UYQpz7tpUe7O89GUbeGlsUnu4jiqLvL19pFVOvyxa2o2DDNzR7nRlp4urKpGDl3OFJRhOUYu1rN/nb7bNpgfczMcFnBrU6atTw+nFQi03XUqmhGMVLUtHYuPd5ju5FeY18eyiqnvLE8VQ0KlSne+hUnTvazejJxvbdsLbiX4b5uoudabnKU5W0pylN22XlJt26S04x/5j5upEuR0tE5l6cia8bhfaMP20TqQ5ayDJLGYZyajFV8PJtuyUVVTbb3KyOoqVWM4qUJKcJJSjKLUoyi9aaa2o8HqrAAAAAAAAAAAAAAAAAAAAAAAAAAAAAavz6eJwfra3Zo03W2dHWjcmfPxOC9bW7NGnK2zo60VFU9rIpE09rIpAQyIpE0iKQEW9elH4kZVGiYtvXpR+JGdQw+o02PbPfnGH3I+QqmKqOnS0FJR0vDloq10uJ69Z68scFK+EUZVu5tSeiu5z03ezevUtWp9BXkmqqNaM3ptWlC1O6lLSVmtXI2e3L+UViJQt3ZaN3asmr3SWlrf+1e/jNGOymiibW0z3+GN9yMiw+b7FzhGonQUZRUtdazSavr8Etrw5fcFlecKEaaWI1QaTUbwfFK+3Vfc7ea7vdYn3hlqua+pn9MUqYZxk4vbFuL3607PqLBlLVVkvN8KMqVHz8+3nMVy1qxFRej8CM96OmmzOZRYd+H9+U6W4CeSsn+x4fs0cz4V+F9+U6Y4B+Ssn+x4fs0ZWpfQAQAAAAAAAAAAAAAAAAAAAAAAAAAABq/Pn4nBetrdmjTlbZ0dZuPPn4nB+trfAjTtbZ0dZUVT3lEo6r8tvcSSWvn+0mxNOKi9S3L3gW6RFIlkRSAje1elH4kbPp4bUvMjWD3eddaN20snOy1bl1GixOMs1+M4WXvS+1FUMGlsVuYv0cm8hUsm8hp2hmxKxLDch87zjviugyD8Gch8eTHxEzBiVheFXEa+4TK2MrLlh2cTbryeal4aR0coYiPE6fZQPC9PTRZ8vDgn4X34mdM8A/JWT/Y8P2aOZMA/C+/EdOcA/JWT/AGPD9lEzNa+gAgAAAAAAAAAAAAAAAAAAAAAAAAAADWGfLxOD9bW+BGnK2zo6zcefLxOD9bV7NGnK2zo6york9fOerFa4vzXPJPa/OfKlZtWvq1e4DzSIpE0iGQEct3nXWdJUcD4MfRj1HNrV2lxuK96NkVc8ONagqcMNRSsvFTqadlaz0paubpLFWrmaNm0Y4Ar7wNb5Oz04hS/GcNRrQ2XpOdCd+O8nJc1j3Vc9kbvRwLtu08TZ3tvSpvfyl5ZThZ1+Dw8n8hr1Z7Z6WvBU9Gy1LETU297TcLc1iX6bluwL58Xb/wBQ5pThhnTydyGhc5EdHK2LjxSpdhTMiyjnZyhVm5UpwwkNip06cKluWUpptvoXIYJwgypUxOJqV68lOtU0HKSjGCbUIxWqKSWqKE1zU6pt69vuTXr+/EdP8BPJWT/Y8P2aOXslvW/P9h1BwC8lZP8AY8P2aOXa/AAgAAAAAAAAAAAAAAAAAAAAAAAAAADWGfPxOD9bV7NGnKuzo6zcefPxGD9dV7NGm6uzo6yorntZFIlnvIpARSIpEsiKQFG+PpR+JF0hg5700rb17kWrevSj8SM0bWo5mMm2Fjp4CW6L6HsPksDUX5kuaNzJcPa5LNo50XkYhHA1HtjLni9XuKp5NqfVl0MyhRV9pU4r7suqbsPlh5rbGV/RZacbdVJJ6nq1PzIzfFYdNmF5cVsTUXFo/AjqINsvRkl635/sOouAXkrJ/seH7NHLeRnt8/2HUnALyVk/2PD9miqvwAIAAAAAAAAAAAAAAAAAAAAAAAAAAA1hnz8Rg/XVezRpurs6Os3Hn08Rg/XVezRpurs6OsqK57yKRLPeRSAjkRSJJEUgKN69KPxIyPvlajHVtj6UfiR9jlOz161fZe11fZcsOZZNSxa4yV4xcZiqypylaypff7yucMl78XGVd+cpjP4S5R+FFxrpRBf6uK17TEMuTviKj9H4Ee6WUOUs+Pq6VST47dSEuqVyyE9vn+w6l4A+Ssn+yYfs0cs5A3+l/KdTcAfJWT/ZMP2aI7X8AEAAAAAAAAAAAAAAAAAAAAAAAAAAAatz6+JwXra3wRNOVfl1m5M+3icF62t2aNN1NnR1lRXPeRSJJ7yKQFEiKRJIjYFCetelH4kXL/AFd6+7U9ev8mp8i2rbH0o/Eid8NJbHSvu11X8gM4zb8GHhsRXqVY0cb/kaMYOjKq4SdSNmouL2uybtsbPTw+yc8Vg8K5UcJgcRGq3UdKEYrwqbaitGN7NaMtfEjA8Hw/nSlpwopStbxklq3rUirG5wqlbRU6StHVFd2m0tVtSle39jymjNyK8z1GMenOJ7j5/qGXBWav8AjFLmVT5G8sj4CEcJS/E6D0KUI/8ATUXpWhDXdq+u73Gh3wtf+iv/ACf2PdTziVIw0FSVkkk+7VFKK1albVu954fV27tyI45x5arFymjO0ZebK2Q5KrXlGUElUqtU4pqy034C3athj1SV30F3lwlv/wBq2/xn/EtGIqqUpSS0E3fRvexrjxES8J8rvwfe30v5TqbgB5Jyf7JQ7NHK+Qd/pfynVGb/AMk5P9kofAgMgAAAAAAAAAAAAAAAAAAAAAAAAAAAAAatz7eIwXrqvZo01U+XWdGcPuClLKFOjGrOrT7nOcouk4J3cUndSTT2GFSzQYW2qvib7m+4tJ+ZRQGq57WRyM6ypmnxcLvD1KeJX1ZXo1Pfde8xLKeQ8Vhn+MYerR/3Sg3DmktXvKi2yKGVNlLApW2PpR+JFvwuE8KXdI6tz1NbT3716UetHQEM22Q2lfBzvZXaxGKWu3rQOaamBnd6MdW67jfrKe8an1ffH5nTH0aZC/RKv7ziv/qYpi8ytGVScqWLrUqTnJwpujCbhBvVHScruy1XZFaT7wqfV/ij8x3hU+r/ABR+ZuhZk4fp1b93p/1j6E4fp1X93h/WBpf8H1Pq/wAUfmffwfU+r/FH5m5/oUh+nVf3eH9Z9+hSH6dV/d4f1gasyVh3TXhcek+JajqbgHScclZPUlZ954e6e1Xpp/aa+yNmgwdOpGWKrV8XTTTdPRjShLknZttciaNu00kkopKKSSS1JK2q3IBUAAAAAAAAAAAAAAAAAAAAAAAAAAAAA82No6SXJc8jwRdLHywFt7yKZYBNWauntTV0y6WFgMLyrm1yfibuphoQm/z6N6M/P4Op86MOyrmI2vCYprihiIXXm04/I3LYaIHP2AzL5R75pRrqlHDqcZTqwqqfgJ3aUdTu/MbsWB5C66I0UBaXgWO8WXbRQ0UBae8WfO8WXfRQ0QLT3ix3iy7aKGigLXHBFyoRtGK4kkVWPo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654" name="AutoShape 6" descr="data:image/jpeg;base64,/9j/4AAQSkZJRgABAQAAAQABAAD/2wCEAAkGBhAQDxAPDhAQDA0QEA8NEA8ODg8NDQ4NFBAVFBQQEhQXGyYfFxkjGRIUHy8gIycqLC8sFR4xNTAqNSYrLCkBCQoKDgwOGA8PGiwlHB8pMSwqKSopMikpLDUqNSwsLjUwLCkpLCkuLCosKSktKSk1KiksKTU1NSk1KSksLDApKf/AABEIAK0BJAMBIgACEQEDEQH/xAAcAAEAAQUBAQAAAAAAAAAAAAAAAwIFBgcIBAH/xABMEAACAQIBBgcMBAwFBQAAAAAAAQIDEQQFBxIhMUEGUWGBkbGzExQiMzVxcnN0obLRF1LB8BUkMkJUVZKUosLS4RYjU2LiNEOTw9P/xAAYAQEBAQEBAAAAAAAAAAAAAAAAAQQCA//EACMRAQABBAICAQUAAAAAAAAAAAABAgMREhMhMUFhBDJRcYH/2gAMAwEAAhEDEQA/AN4gAAAAAAAAAAAAAua+zwcIcVhKGG70rSwzq1KkZygoOTioXSTlF21vcam/x7lOKf4/iWpeC71Luz1anbVzWA6Rx2UqNCOniKtPDw+tVqRpx6ZMwrLOejJtC6oupjprdRho078s52XRc0ZjMTOrNzqznWnvnVnKpN88m2eWRRsLLWfPH1bxwtOjgo7pWeIrLnlaP8JgeV+EGLxbvisTWxO+1SpJwXmgvBXMjySI5BDC13TqU6kHozhUhOLWppqSZ2DSneKfGk+lHHcV4UfSj8SMiWcHKq1LKGJts/L/ALAdS3FzlxZwsrfrDE/tL5H36QMrfrDE/tkV1FcXOXlnAyt+sMT+0ff8fZW/WGJ/aA6gBzpkPOvlTDOelVWNU1GyxcZzVNq+uGjJWvfX5kenLGeDKeIp9zi6WDekpd0w0KkarSv4N5Tep34twHQQOeMiZ1MqUZpzr9+U0/CpV4Q8Jb0ppKSfLd+Zm/Mk5ShicPRxFO/c61OFaN9qUop2fKrgesAAAAAAAAAAAAAAAAAAAAAAAAAAAABq7Pt4jBeuq9mjTFdauddaNz59vEYL11Xs0aZr7OddaKiqa2kUkTz3kMgIZEbJZEcgI4/lR9KPxImTIo/lR9KPxIulKkkmrRlfXeUbtebWdRTMpM4eSMiSMj1VKCbbso3/ADYR0YrkSPqwvK/cXSU2hBGRJGRMsNyv3Eiw/K/cNJNoQxkSKRNTpWae2zTs1dPXsfIR4md5ydowu76MFaK5EuIk0zCxOUEvGrlSv7zojNxBrJGBv/oRfM22us5/yZTU8Xh4yWlGVahCSexxlVSafMzp/CYSFKnClShGlSpxUIQgtGMIJWUUtyOHSYAAAAAAAAAAAAAAAAAAAAAAAAAAAABq7Pr4nBeuq9mjTdfZzrrRuXPp4nB+tq9mjTdbZ0daKj7Pf5yKRNPeRSAhkRyJZIikBGtq9KPxIvUUWZbV6UfiRfo0z3sxnLyuThcuD2QKuMqSp0oOpKMO6NRnTg7aSje83bbJHuy/wQr4OnCpVpypxnPuacqtGpeWi5WtB3WqLI+C/CCpgKzq04U6mnDuUlV09FR04y0vB17Y8pceFXDOtj4U6M4UYQpz7tpUe7O89GUbeGlsUnu4jiqLvL19pFVOvyxa2o2DDNzR7nRlp4urKpGDl3OFJRhOUYu1rN/nb7bNpgfczMcFnBrU6atTw+nFQi03XUqmhGMVLUtHYuPd5ju5FeY18eyiqnvLE8VQ0KlSne+hUnTvazejJxvbdsLbiX4b5uoudabnKU5W0pylN22XlJt26S04x/5j5upEuR0tE5l6cia8bhfaMP20TqQ5ayDJLGYZyajFV8PJtuyUVVTbb3KyOoqVWM4qUJKcJJSjKLUoyi9aaa2o8HqrAAAAAAAAAAAAAAAAAAAAAAAAAAAAAavz6eJwfra3Zo03W2dHWjcmfPxOC9bW7NGnK2zo60VFU9rIpE09rIpAQyIpE0iKQEW9elH4kZVGiYtvXpR+JGdQw+o02PbPfnGH3I+QqmKqOnS0FJR0vDloq10uJ69Z68scFK+EUZVu5tSeiu5z03ezevUtWp9BXkmqqNaM3ptWlC1O6lLSVmtXI2e3L+UViJQt3ZaN3asmr3SWlrf+1e/jNGOymiibW0z3+GN9yMiw+b7FzhGonQUZRUtdazSavr8Etrw5fcFlecKEaaWI1QaTUbwfFK+3Vfc7ea7vdYn3hlqua+pn9MUqYZxk4vbFuL3607PqLBlLVVkvN8KMqVHz8+3nMVy1qxFRej8CM96OmmzOZRYd+H9+U6W4CeSsn+x4fs0cz4V+F9+U6Y4B+Ssn+x4fs0ZWpfQAQAAAAAAAAAAAAAAAAAAAAAAAAAABq/Pn4nBetrdmjTlbZ0dZuPPn4nB+trfAjTtbZ0dZUVT3lEo6r8tvcSSWvn+0mxNOKi9S3L3gW6RFIlkRSAje1elH4kbPp4bUvMjWD3eddaN20snOy1bl1GixOMs1+M4WXvS+1FUMGlsVuYv0cm8hUsm8hp2hmxKxLDch87zjviugyD8Gch8eTHxEzBiVheFXEa+4TK2MrLlh2cTbryeal4aR0coYiPE6fZQPC9PTRZ8vDgn4X34mdM8A/JWT/Y8P2aOZMA/C+/EdOcA/JWT/AGPD9lEzNa+gAgAAAAAAAAAAAAAAAAAAAAAAAAAADWGfLxOD9bW+BGnK2zo6zcefLxOD9bV7NGnK2zo6york9fOerFa4vzXPJPa/OfKlZtWvq1e4DzSIpE0iGQEct3nXWdJUcD4MfRj1HNrV2lxuK96NkVc8ONagqcMNRSsvFTqadlaz0paubpLFWrmaNm0Y4Ar7wNb5Oz04hS/GcNRrQ2XpOdCd+O8nJc1j3Vc9kbvRwLtu08TZ3tvSpvfyl5ZThZ1+Dw8n8hr1Z7Z6WvBU9Gy1LETU297TcLc1iX6bluwL58Xb/wBQ5pThhnTydyGhc5EdHK2LjxSpdhTMiyjnZyhVm5UpwwkNip06cKluWUpptvoXIYJwgypUxOJqV68lOtU0HKSjGCbUIxWqKSWqKE1zU6pt69vuTXr+/EdP8BPJWT/Y8P2aOXslvW/P9h1BwC8lZP8AY8P2aOXa/AAgAAAAAAAAAAAAAAAAAAAAAAAAAADWGfPxOD9bV7NGnKuzo6zcefPxGD9dV7NGm6uzo6yorntZFIlnvIpARSIpEsiKQFG+PpR+JF0hg5700rb17kWrevSj8SM0bWo5mMm2Fjp4CW6L6HsPksDUX5kuaNzJcPa5LNo50XkYhHA1HtjLni9XuKp5NqfVl0MyhRV9pU4r7suqbsPlh5rbGV/RZacbdVJJ6nq1PzIzfFYdNmF5cVsTUXFo/AjqINsvRkl635/sOouAXkrJ/seH7NHLeRnt8/2HUnALyVk/2PD9miqvwAIAAAAAAAAAAAAAAAAAAAAAAAAAAA1hnz8Rg/XVezRpurs6Os3Hn08Rg/XVezRpurs6OsqK57yKRLPeRSAjkRSJJEUgKN69KPxIyPvlajHVtj6UfiR9jlOz161fZe11fZcsOZZNSxa4yV4xcZiqypylaypff7yucMl78XGVd+cpjP4S5R+FFxrpRBf6uK17TEMuTviKj9H4Ee6WUOUs+Pq6VST47dSEuqVyyE9vn+w6l4A+Ssn+yYfs0cs5A3+l/KdTcAfJWT/ZMP2aI7X8AEAAAAAAAAAAAAAAAAAAAAAAAAAAAatz6+JwXra3wRNOVfl1m5M+3icF62t2aNN1NnR1lRXPeRSJJ7yKQFEiKRJIjYFCetelH4kXL/AFd6+7U9ev8mp8i2rbH0o/Eid8NJbHSvu11X8gM4zb8GHhsRXqVY0cb/kaMYOjKq4SdSNmouL2uybtsbPTw+yc8Vg8K5UcJgcRGq3UdKEYrwqbaitGN7NaMtfEjA8Hw/nSlpwopStbxklq3rUirG5wqlbRU6StHVFd2m0tVtSle39jymjNyK8z1GMenOJ7j5/qGXBWav8AjFLmVT5G8sj4CEcJS/E6D0KUI/8ATUXpWhDXdq+u73Gh3wtf+iv/ACf2PdTziVIw0FSVkkk+7VFKK1albVu954fV27tyI45x5arFymjO0ZebK2Q5KrXlGUElUqtU4pqy034C3athj1SV30F3lwlv/wBq2/xn/EtGIqqUpSS0E3fRvexrjxES8J8rvwfe30v5TqbgB5Jyf7JQ7NHK+Qd/pfynVGb/AMk5P9kofAgMgAAAAAAAAAAAAAAAAAAAAAAAAAAAAAatz7eIwXrqvZo01U+XWdGcPuClLKFOjGrOrT7nOcouk4J3cUndSTT2GFSzQYW2qvib7m+4tJ+ZRQGq57WRyM6ypmnxcLvD1KeJX1ZXo1Pfde8xLKeQ8Vhn+MYerR/3Sg3DmktXvKi2yKGVNlLApW2PpR+JFvwuE8KXdI6tz1NbT3716UetHQEM22Q2lfBzvZXaxGKWu3rQOaamBnd6MdW67jfrKe8an1ffH5nTH0aZC/RKv7ziv/qYpi8ytGVScqWLrUqTnJwpujCbhBvVHScruy1XZFaT7wqfV/ij8x3hU+r/ABR+ZuhZk4fp1b93p/1j6E4fp1X93h/WBpf8H1Pq/wAUfmffwfU+r/FH5m5/oUh+nVf3eH9Z9+hSH6dV/d4f1gasyVh3TXhcek+JajqbgHScclZPUlZ954e6e1Xpp/aa+yNmgwdOpGWKrV8XTTTdPRjShLknZttciaNu00kkopKKSSS1JK2q3IBUAAAAAAAAAAAAAAAAAAAAAAAAAAAAA82No6SXJc8jwRdLHywFt7yKZYBNWauntTV0y6WFgMLyrm1yfibuphoQm/z6N6M/P4Op86MOyrmI2vCYprihiIXXm04/I3LYaIHP2AzL5R75pRrqlHDqcZTqwqqfgJ3aUdTu/MbsWB5C66I0UBaXgWO8WXbRQ0UBae8WfO8WXfRQ0QLT3ix3iy7aKGigLXHBFyoRtGK4kkVWPo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51762" y="62886"/>
            <a:ext cx="912323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PICK YOUR PRIZE!</a:t>
            </a:r>
          </a:p>
          <a:p>
            <a:pPr algn="ctr"/>
            <a:r>
              <a:rPr lang="en-US" sz="3200" b="1" i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CHOOSE FROM:</a:t>
            </a:r>
          </a:p>
          <a:p>
            <a:pPr algn="ctr"/>
            <a:endParaRPr lang="en-US" sz="3200" b="1" i="1" dirty="0"/>
          </a:p>
          <a:p>
            <a:pPr algn="ctr"/>
            <a:endParaRPr lang="en-US" sz="3200" b="1" i="1" dirty="0"/>
          </a:p>
          <a:p>
            <a:pPr algn="ctr"/>
            <a:endParaRPr lang="en-US" sz="3200" b="1" i="1" dirty="0"/>
          </a:p>
          <a:p>
            <a:pPr algn="ctr"/>
            <a:endParaRPr lang="en-US" sz="3200" b="1" i="1" dirty="0"/>
          </a:p>
          <a:p>
            <a:endParaRPr lang="en-US" sz="1000" i="1" dirty="0"/>
          </a:p>
          <a:p>
            <a:pPr algn="ctr"/>
            <a:endParaRPr lang="en-US" sz="1400" i="1" dirty="0"/>
          </a:p>
          <a:p>
            <a:pPr algn="ctr"/>
            <a:endParaRPr lang="en-US" sz="1400" i="1" dirty="0"/>
          </a:p>
          <a:p>
            <a:pPr algn="ctr"/>
            <a:endParaRPr lang="en-US" sz="1400" i="1" dirty="0"/>
          </a:p>
          <a:p>
            <a:pPr algn="ctr"/>
            <a:endParaRPr lang="en-US" sz="1400" i="1" dirty="0"/>
          </a:p>
          <a:p>
            <a:pPr algn="ctr"/>
            <a:r>
              <a:rPr lang="en-US" sz="2200" b="1" i="1" dirty="0"/>
              <a:t>50 X $500 Prezzee Vouchers To Be Won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3F1825-5978-0AA1-FE1E-A9A69621A8D5}"/>
              </a:ext>
            </a:extLst>
          </p:cNvPr>
          <p:cNvSpPr txBox="1"/>
          <p:nvPr/>
        </p:nvSpPr>
        <p:spPr>
          <a:xfrm>
            <a:off x="3347863" y="1347291"/>
            <a:ext cx="187220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>
                <a:highlight>
                  <a:srgbClr val="FFFF00"/>
                </a:highlight>
              </a:rPr>
              <a:t>A TAG HEUER WATCH</a:t>
            </a:r>
          </a:p>
          <a:p>
            <a:pPr algn="ctr"/>
            <a:r>
              <a:rPr lang="en-US" sz="900" b="1" i="1" dirty="0"/>
              <a:t>Valued at $10,150</a:t>
            </a:r>
            <a:endParaRPr lang="en-AU" sz="900" b="1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C7B7EB-D8FC-69C5-41DD-BAE43E248767}"/>
              </a:ext>
            </a:extLst>
          </p:cNvPr>
          <p:cNvSpPr txBox="1"/>
          <p:nvPr/>
        </p:nvSpPr>
        <p:spPr>
          <a:xfrm>
            <a:off x="2869099" y="2349708"/>
            <a:ext cx="648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OR</a:t>
            </a:r>
            <a:endParaRPr lang="en-AU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B1C650-36B0-E15F-0C41-3C0DA3C58F70}"/>
              </a:ext>
            </a:extLst>
          </p:cNvPr>
          <p:cNvSpPr txBox="1"/>
          <p:nvPr/>
        </p:nvSpPr>
        <p:spPr>
          <a:xfrm>
            <a:off x="484512" y="1324024"/>
            <a:ext cx="1719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>
                <a:highlight>
                  <a:srgbClr val="FFFF00"/>
                </a:highlight>
              </a:rPr>
              <a:t>A CAMPER TRAILER</a:t>
            </a:r>
          </a:p>
          <a:p>
            <a:pPr algn="ctr"/>
            <a:r>
              <a:rPr lang="en-US" sz="900" b="1" i="1" dirty="0"/>
              <a:t>Valued at $10,999</a:t>
            </a:r>
            <a:endParaRPr lang="en-AU" sz="900" b="1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9DF05B-30EC-7F64-AF17-F4F1BBFB6100}"/>
              </a:ext>
            </a:extLst>
          </p:cNvPr>
          <p:cNvSpPr txBox="1"/>
          <p:nvPr/>
        </p:nvSpPr>
        <p:spPr>
          <a:xfrm>
            <a:off x="4946455" y="2370828"/>
            <a:ext cx="648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OR</a:t>
            </a:r>
            <a:endParaRPr lang="en-AU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E2D39B-486C-8ABB-BE53-2F75288609CD}"/>
              </a:ext>
            </a:extLst>
          </p:cNvPr>
          <p:cNvSpPr txBox="1"/>
          <p:nvPr/>
        </p:nvSpPr>
        <p:spPr>
          <a:xfrm>
            <a:off x="6687784" y="1260587"/>
            <a:ext cx="164573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>
                <a:highlight>
                  <a:srgbClr val="FFFF00"/>
                </a:highlight>
              </a:rPr>
              <a:t>A GAMES ROOM</a:t>
            </a:r>
          </a:p>
          <a:p>
            <a:pPr algn="ctr"/>
            <a:r>
              <a:rPr lang="en-US" sz="900" b="1" i="1" dirty="0"/>
              <a:t>Valued at $10,033</a:t>
            </a:r>
            <a:endParaRPr lang="en-AU" sz="900" b="1" dirty="0"/>
          </a:p>
          <a:p>
            <a:pPr algn="ctr"/>
            <a:endParaRPr lang="en-AU" sz="1200" b="1" dirty="0">
              <a:highlight>
                <a:srgbClr val="FF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77EA2C-3E38-5F93-B6FC-9611E0BAA62D}"/>
              </a:ext>
            </a:extLst>
          </p:cNvPr>
          <p:cNvSpPr txBox="1"/>
          <p:nvPr/>
        </p:nvSpPr>
        <p:spPr>
          <a:xfrm>
            <a:off x="-180528" y="3463635"/>
            <a:ext cx="905876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600" b="1" i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PLUS</a:t>
            </a:r>
            <a:endParaRPr lang="en-AU" sz="4600" b="1" i="1" dirty="0">
              <a:solidFill>
                <a:srgbClr val="FF0000"/>
              </a:solidFill>
              <a:latin typeface="Copperplate Gothic Bold" panose="020E0705020206020404" pitchFamily="34" charset="0"/>
            </a:endParaRPr>
          </a:p>
        </p:txBody>
      </p:sp>
      <p:pic>
        <p:nvPicPr>
          <p:cNvPr id="25" name="Picture 24" descr="A black rectangular object with buttons&#10;&#10;Description automatically generated">
            <a:extLst>
              <a:ext uri="{FF2B5EF4-FFF2-40B4-BE49-F238E27FC236}">
                <a16:creationId xmlns:a16="http://schemas.microsoft.com/office/drawing/2014/main" id="{D7905172-AD5C-C0CF-E2E5-4A40933788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548" y="1652758"/>
            <a:ext cx="1096058" cy="385333"/>
          </a:xfrm>
          <a:prstGeom prst="rect">
            <a:avLst/>
          </a:prstGeom>
        </p:spPr>
      </p:pic>
      <p:pic>
        <p:nvPicPr>
          <p:cNvPr id="27" name="Picture 26" descr="A white speaker with a round white surface&#10;&#10;Description automatically generated">
            <a:extLst>
              <a:ext uri="{FF2B5EF4-FFF2-40B4-BE49-F238E27FC236}">
                <a16:creationId xmlns:a16="http://schemas.microsoft.com/office/drawing/2014/main" id="{79C5B0C0-E214-DA6E-ABCD-13CA951F04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28" y="1970499"/>
            <a:ext cx="561628" cy="561628"/>
          </a:xfrm>
          <a:prstGeom prst="rect">
            <a:avLst/>
          </a:prstGeom>
        </p:spPr>
      </p:pic>
      <p:pic>
        <p:nvPicPr>
          <p:cNvPr id="32" name="Picture 31" descr="A white gaming console and two controllers&#10;&#10;Description automatically generated">
            <a:extLst>
              <a:ext uri="{FF2B5EF4-FFF2-40B4-BE49-F238E27FC236}">
                <a16:creationId xmlns:a16="http://schemas.microsoft.com/office/drawing/2014/main" id="{F455A630-C00F-675F-7875-92DFBA00A1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321" y="1646143"/>
            <a:ext cx="730334" cy="730334"/>
          </a:xfrm>
          <a:prstGeom prst="rect">
            <a:avLst/>
          </a:prstGeom>
        </p:spPr>
      </p:pic>
      <p:pic>
        <p:nvPicPr>
          <p:cNvPr id="51" name="Picture 50" descr="A red background with a red banner with a variety of credit cards&#10;&#10;Description automatically generated">
            <a:extLst>
              <a:ext uri="{FF2B5EF4-FFF2-40B4-BE49-F238E27FC236}">
                <a16:creationId xmlns:a16="http://schemas.microsoft.com/office/drawing/2014/main" id="{06AA43AD-DA3F-F64A-3F25-B139BE207A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58" y="5515641"/>
            <a:ext cx="856506" cy="53057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98262B2A-DCD8-0FA2-5E84-36244EC7EAC4}"/>
              </a:ext>
            </a:extLst>
          </p:cNvPr>
          <p:cNvSpPr txBox="1"/>
          <p:nvPr/>
        </p:nvSpPr>
        <p:spPr>
          <a:xfrm>
            <a:off x="-62243" y="4692584"/>
            <a:ext cx="91232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SIMPLY </a:t>
            </a:r>
            <a:r>
              <a:rPr lang="en-US" sz="2400" b="1" i="1">
                <a:solidFill>
                  <a:srgbClr val="C00000"/>
                </a:solidFill>
              </a:rPr>
              <a:t>SPEND $2,000 </a:t>
            </a:r>
            <a:r>
              <a:rPr lang="en-US" sz="2400" b="1" i="1" dirty="0">
                <a:solidFill>
                  <a:srgbClr val="C00000"/>
                </a:solidFill>
              </a:rPr>
              <a:t>ON ANY RYCO </a:t>
            </a:r>
          </a:p>
          <a:p>
            <a:pPr algn="ctr"/>
            <a:r>
              <a:rPr lang="en-US" sz="2400" b="1" i="1" dirty="0">
                <a:solidFill>
                  <a:srgbClr val="C00000"/>
                </a:solidFill>
              </a:rPr>
              <a:t>PRODUCTS FOR YOUR CHANCE TO WIN.</a:t>
            </a:r>
          </a:p>
        </p:txBody>
      </p:sp>
      <p:sp>
        <p:nvSpPr>
          <p:cNvPr id="55" name="Star: 10 Points 54">
            <a:extLst>
              <a:ext uri="{FF2B5EF4-FFF2-40B4-BE49-F238E27FC236}">
                <a16:creationId xmlns:a16="http://schemas.microsoft.com/office/drawing/2014/main" id="{423705BA-D04F-C921-C777-CF0027418934}"/>
              </a:ext>
            </a:extLst>
          </p:cNvPr>
          <p:cNvSpPr/>
          <p:nvPr/>
        </p:nvSpPr>
        <p:spPr>
          <a:xfrm>
            <a:off x="7721449" y="4374548"/>
            <a:ext cx="1224136" cy="1114315"/>
          </a:xfrm>
          <a:prstGeom prst="star10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Receive a bonus entry for every $200 you spend over $3000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64A97E-7D8E-A42D-8BBA-6AC34D5DC89C}"/>
              </a:ext>
            </a:extLst>
          </p:cNvPr>
          <p:cNvSpPr txBox="1"/>
          <p:nvPr/>
        </p:nvSpPr>
        <p:spPr>
          <a:xfrm>
            <a:off x="1805069" y="5941950"/>
            <a:ext cx="5616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i="1" dirty="0"/>
              <a:t>Register to win at </a:t>
            </a:r>
            <a:r>
              <a:rPr lang="en-US" sz="1800" b="1" i="1" dirty="0" err="1">
                <a:hlinkClick r:id="rId8"/>
              </a:rPr>
              <a:t>www.winwithryco.com</a:t>
            </a:r>
            <a:endParaRPr lang="en-US" sz="1800" b="1" i="1" dirty="0"/>
          </a:p>
        </p:txBody>
      </p:sp>
      <p:sp>
        <p:nvSpPr>
          <p:cNvPr id="58" name="Star: 10 Points 57">
            <a:extLst>
              <a:ext uri="{FF2B5EF4-FFF2-40B4-BE49-F238E27FC236}">
                <a16:creationId xmlns:a16="http://schemas.microsoft.com/office/drawing/2014/main" id="{1B3161ED-23D3-A53F-2F6C-D11A80CD2879}"/>
              </a:ext>
            </a:extLst>
          </p:cNvPr>
          <p:cNvSpPr/>
          <p:nvPr/>
        </p:nvSpPr>
        <p:spPr>
          <a:xfrm>
            <a:off x="-1" y="3933056"/>
            <a:ext cx="1619673" cy="1494932"/>
          </a:xfrm>
          <a:prstGeom prst="star10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EVERYONE'S A WINNER!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Get a $75 Prezzee Voucher if you spend $3000 or more. </a:t>
            </a:r>
            <a:endParaRPr lang="en-AU" sz="1100" b="1" dirty="0">
              <a:solidFill>
                <a:schemeClr val="tx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241FF27-BA92-7D70-0B4B-F415FB232CF9}"/>
              </a:ext>
            </a:extLst>
          </p:cNvPr>
          <p:cNvSpPr txBox="1"/>
          <p:nvPr/>
        </p:nvSpPr>
        <p:spPr>
          <a:xfrm>
            <a:off x="51762" y="6391409"/>
            <a:ext cx="912323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i="1" dirty="0"/>
              <a:t>TERMS &amp; CONDITIONS: </a:t>
            </a:r>
            <a:r>
              <a:rPr lang="en-US" sz="700" i="1" dirty="0" err="1"/>
              <a:t>Jlncjfkjrklfjeracjmf</a:t>
            </a:r>
            <a:r>
              <a:rPr lang="en-US" sz="700" i="1" dirty="0"/>
              <a:t>; </a:t>
            </a:r>
            <a:r>
              <a:rPr lang="en-US" sz="700" i="1" dirty="0" err="1"/>
              <a:t>erjkgl;ajradfkljgradjgjeragjeraijgeroaijg;e</a:t>
            </a:r>
            <a:r>
              <a:rPr lang="en-US" sz="700" i="1" dirty="0"/>
              <a:t> </a:t>
            </a:r>
            <a:r>
              <a:rPr lang="en-US" sz="700" i="1" dirty="0" err="1"/>
              <a:t>radjig;lradjgadfjgjdf;hg;radhg;kadfhvlkhdfalbkvjn</a:t>
            </a:r>
            <a:r>
              <a:rPr lang="en-US" sz="700" i="1" dirty="0"/>
              <a:t> </a:t>
            </a:r>
            <a:r>
              <a:rPr lang="en-US" sz="700" i="1" dirty="0" err="1"/>
              <a:t>zf.lknvdfkljglradkjg;idfhjblkvjhdfl</a:t>
            </a:r>
            <a:r>
              <a:rPr lang="en-US" sz="700" i="1" dirty="0"/>
              <a:t>/</a:t>
            </a:r>
            <a:r>
              <a:rPr lang="en-US" sz="700" i="1" dirty="0" err="1"/>
              <a:t>kbgj;dfjg;oiraegierahgioljaf;iofg;aerjflnadf</a:t>
            </a:r>
            <a:r>
              <a:rPr lang="en-US" sz="700" i="1" dirty="0"/>
              <a:t>. </a:t>
            </a:r>
            <a:r>
              <a:rPr lang="en-US" sz="700" i="1" dirty="0" err="1"/>
              <a:t>lvn;aerjg;rakjlkfajd</a:t>
            </a:r>
            <a:r>
              <a:rPr lang="en-US" sz="700" i="1" dirty="0"/>
              <a:t> gjljadfl;gjladkhajrfjarjga;rjg;arjegjadfkgjkladjg;oiajnc;njwe;pojfn;oviatuaretyblvruitgyranhglvarhvg.abh.rvgha;nlrjgv.ldznfj </a:t>
            </a:r>
            <a:r>
              <a:rPr lang="en-US" sz="700" i="1" dirty="0" err="1"/>
              <a:t>g.lzdfjkgjdzfj</a:t>
            </a:r>
            <a:r>
              <a:rPr lang="en-US" sz="700" i="1" dirty="0"/>
              <a:t> </a:t>
            </a:r>
            <a:r>
              <a:rPr lang="en-US" sz="700" i="1" dirty="0" err="1"/>
              <a:t>g.zdflgj.lkdfzjg</a:t>
            </a:r>
            <a:r>
              <a:rPr lang="en-US" sz="700" i="1" dirty="0"/>
              <a:t>  ran;gjv;aerugusrthugurthylitau;oreiugvaenrug;aeur;gnuerougn;eranu </a:t>
            </a:r>
            <a:r>
              <a:rPr lang="en-US" sz="700" i="1" dirty="0" err="1"/>
              <a:t>g;earug;ajrlngj;ridlzj</a:t>
            </a:r>
            <a:r>
              <a:rPr lang="en-US" sz="700" i="1" dirty="0"/>
              <a:t> g;lndjrlkgnjd;lrjg;noivrsetujg;viaurntgvja;eronijg;eruiag;oeajg;noiaj </a:t>
            </a:r>
            <a:r>
              <a:rPr lang="en-US" sz="700" i="1" dirty="0" err="1"/>
              <a:t>g;oajfg;nraj;pgn</a:t>
            </a:r>
            <a:r>
              <a:rPr lang="en-US" sz="700" i="1" dirty="0"/>
              <a:t> </a:t>
            </a:r>
            <a:r>
              <a:rPr lang="en-US" sz="700" i="1" dirty="0" err="1"/>
              <a:t>ajenrpgjarpdfjg’roaj</a:t>
            </a:r>
            <a:r>
              <a:rPr lang="en-US" sz="700" i="1" dirty="0"/>
              <a:t> </a:t>
            </a:r>
            <a:r>
              <a:rPr lang="en-US" sz="700" i="1" dirty="0" err="1"/>
              <a:t>g;anojfgajndzdf;lksad;lf;ldsfkds</a:t>
            </a:r>
            <a:r>
              <a:rPr lang="en-US" sz="700" i="1" dirty="0"/>
              <a:t> </a:t>
            </a:r>
            <a:r>
              <a:rPr lang="en-US" sz="700" i="1" dirty="0" err="1"/>
              <a:t>kf;sdkf;ksgaklg;adj;gjadfkjgadrk</a:t>
            </a:r>
            <a:r>
              <a:rPr lang="en-US" sz="700" i="1" dirty="0"/>
              <a:t> </a:t>
            </a:r>
            <a:r>
              <a:rPr lang="en-US" sz="700" i="1" dirty="0" err="1"/>
              <a:t>jfg;jadflgj;adlfjgkjadflgjadf;jgakd</a:t>
            </a:r>
            <a:r>
              <a:rPr lang="en-US" sz="700" i="1" dirty="0"/>
              <a:t> </a:t>
            </a:r>
            <a:r>
              <a:rPr lang="en-US" sz="700" i="1" dirty="0" err="1"/>
              <a:t>fjg;lkj</a:t>
            </a:r>
            <a:endParaRPr lang="en-US" sz="700" i="1" dirty="0"/>
          </a:p>
        </p:txBody>
      </p:sp>
      <p:pic>
        <p:nvPicPr>
          <p:cNvPr id="62" name="Picture 61" descr="A trailer with a trailer attached to it&#10;&#10;Description automatically generated">
            <a:extLst>
              <a:ext uri="{FF2B5EF4-FFF2-40B4-BE49-F238E27FC236}">
                <a16:creationId xmlns:a16="http://schemas.microsoft.com/office/drawing/2014/main" id="{505C10B4-9B79-D727-5FCA-533B624D98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52" y="1890201"/>
            <a:ext cx="1842100" cy="122272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46FA309-CDDD-F87C-64BA-5197E57D37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85336" y="1890201"/>
            <a:ext cx="1018381" cy="1588953"/>
          </a:xfrm>
          <a:prstGeom prst="rect">
            <a:avLst/>
          </a:prstGeom>
        </p:spPr>
      </p:pic>
      <p:pic>
        <p:nvPicPr>
          <p:cNvPr id="13313" name="Picture 13312" descr="A black cylinder with a hole&#10;&#10;Description automatically generated">
            <a:extLst>
              <a:ext uri="{FF2B5EF4-FFF2-40B4-BE49-F238E27FC236}">
                <a16:creationId xmlns:a16="http://schemas.microsoft.com/office/drawing/2014/main" id="{DD6E3722-0A53-B595-01D4-2113D1977AB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301" y="1989924"/>
            <a:ext cx="508132" cy="508132"/>
          </a:xfrm>
          <a:prstGeom prst="rect">
            <a:avLst/>
          </a:prstGeom>
        </p:spPr>
      </p:pic>
      <p:pic>
        <p:nvPicPr>
          <p:cNvPr id="13318" name="Picture 13317" descr="A tv screen with a logo&#10;&#10;Description automatically generated">
            <a:extLst>
              <a:ext uri="{FF2B5EF4-FFF2-40B4-BE49-F238E27FC236}">
                <a16:creationId xmlns:a16="http://schemas.microsoft.com/office/drawing/2014/main" id="{841B2B53-3232-D91C-1799-1D92E4C6282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80" b="18382"/>
          <a:stretch/>
        </p:blipFill>
        <p:spPr>
          <a:xfrm>
            <a:off x="6882967" y="1670967"/>
            <a:ext cx="1210370" cy="765408"/>
          </a:xfrm>
          <a:prstGeom prst="rect">
            <a:avLst/>
          </a:prstGeom>
        </p:spPr>
      </p:pic>
      <p:pic>
        <p:nvPicPr>
          <p:cNvPr id="13320" name="Picture 13319" descr="A black and grey office chair&#10;&#10;Description automatically generated">
            <a:extLst>
              <a:ext uri="{FF2B5EF4-FFF2-40B4-BE49-F238E27FC236}">
                <a16:creationId xmlns:a16="http://schemas.microsoft.com/office/drawing/2014/main" id="{9A56D066-2A35-297D-A993-65B40E4FA05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913" y="2683487"/>
            <a:ext cx="847068" cy="847068"/>
          </a:xfrm>
          <a:prstGeom prst="rect">
            <a:avLst/>
          </a:prstGeom>
        </p:spPr>
      </p:pic>
      <p:pic>
        <p:nvPicPr>
          <p:cNvPr id="13322" name="Picture 13321" descr="A foosball table with players on it&#10;&#10;Description automatically generated">
            <a:extLst>
              <a:ext uri="{FF2B5EF4-FFF2-40B4-BE49-F238E27FC236}">
                <a16:creationId xmlns:a16="http://schemas.microsoft.com/office/drawing/2014/main" id="{EB660B2B-EA68-A634-DA21-623ACACF416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337" y="2483402"/>
            <a:ext cx="1096025" cy="782610"/>
          </a:xfrm>
          <a:prstGeom prst="rect">
            <a:avLst/>
          </a:prstGeom>
        </p:spPr>
      </p:pic>
      <p:pic>
        <p:nvPicPr>
          <p:cNvPr id="13324" name="Picture 13323" descr="A black refrigerator with cans of soda&#10;&#10;Description automatically generated">
            <a:extLst>
              <a:ext uri="{FF2B5EF4-FFF2-40B4-BE49-F238E27FC236}">
                <a16:creationId xmlns:a16="http://schemas.microsoft.com/office/drawing/2014/main" id="{54B078C2-D143-126C-247E-44DDAE11708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2" b="18391"/>
          <a:stretch/>
        </p:blipFill>
        <p:spPr>
          <a:xfrm>
            <a:off x="5564309" y="2575954"/>
            <a:ext cx="930414" cy="565296"/>
          </a:xfrm>
          <a:prstGeom prst="rect">
            <a:avLst/>
          </a:prstGeom>
        </p:spPr>
      </p:pic>
      <p:pic>
        <p:nvPicPr>
          <p:cNvPr id="13326" name="Picture 13325" descr="A close-up of a remote control&#10;&#10;Description automatically generated">
            <a:extLst>
              <a:ext uri="{FF2B5EF4-FFF2-40B4-BE49-F238E27FC236}">
                <a16:creationId xmlns:a16="http://schemas.microsoft.com/office/drawing/2014/main" id="{76E4A491-D697-6CE2-8C88-592250185F3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140" y="2615661"/>
            <a:ext cx="419244" cy="41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91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29612E-6506-79B9-68AB-EEC9EF49B471}"/>
              </a:ext>
            </a:extLst>
          </p:cNvPr>
          <p:cNvSpPr txBox="1"/>
          <p:nvPr/>
        </p:nvSpPr>
        <p:spPr>
          <a:xfrm>
            <a:off x="168796" y="260648"/>
            <a:ext cx="88569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LIST GAMES ROOM PRIZES ALONGSIDE GAMES ROOM IMAGE PRIZE: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da-DK" sz="1400" dirty="0"/>
              <a:t>Samsung 75” Neo QLED Mini LED 4K Smart TV</a:t>
            </a:r>
          </a:p>
          <a:p>
            <a:pPr marL="342900" indent="-342900">
              <a:buFont typeface="+mj-lt"/>
              <a:buAutoNum type="arabicPeriod"/>
            </a:pPr>
            <a:r>
              <a:rPr lang="en-AU" sz="1400" dirty="0"/>
              <a:t>Sonos Soundbar. Sonos </a:t>
            </a:r>
            <a:r>
              <a:rPr lang="en-AU" sz="1400" dirty="0" err="1"/>
              <a:t>SubWoofer</a:t>
            </a:r>
            <a:r>
              <a:rPr lang="en-AU" sz="1400" dirty="0"/>
              <a:t> &amp; 2 x Sonos One Portable Speaker</a:t>
            </a:r>
          </a:p>
          <a:p>
            <a:pPr marL="342900" indent="-342900">
              <a:buFont typeface="+mj-lt"/>
              <a:buAutoNum type="arabicPeriod"/>
            </a:pPr>
            <a:r>
              <a:rPr lang="en-AU" sz="1400" dirty="0"/>
              <a:t>P</a:t>
            </a:r>
            <a:r>
              <a:rPr lang="en-GB" sz="1400" dirty="0" err="1"/>
              <a:t>S5</a:t>
            </a:r>
            <a:r>
              <a:rPr lang="en-GB" sz="1400" dirty="0"/>
              <a:t> PlayStation 5 Console with Two </a:t>
            </a:r>
            <a:r>
              <a:rPr lang="en-GB" sz="1400" dirty="0" err="1"/>
              <a:t>DualSens</a:t>
            </a:r>
            <a:r>
              <a:rPr lang="en-GB" sz="1400" dirty="0"/>
              <a:t> Wireless Controllers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165 Litre Beer And Wine Dual Zone Bar Fridge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Evolve Zero Gravity Full Body Massage Chair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err="1"/>
              <a:t>9ft</a:t>
            </a:r>
            <a:r>
              <a:rPr lang="en-GB" sz="1400" dirty="0"/>
              <a:t> Slate Pool Table with Accessories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Dual Tap Built-In Kegerator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10 Player </a:t>
            </a:r>
            <a:r>
              <a:rPr lang="en-GB" sz="1400" dirty="0" err="1"/>
              <a:t>7ft</a:t>
            </a:r>
            <a:r>
              <a:rPr lang="en-GB" sz="1400" dirty="0"/>
              <a:t> LED Light </a:t>
            </a:r>
            <a:r>
              <a:rPr lang="en-GB" sz="1400" dirty="0" err="1"/>
              <a:t>Foldbale</a:t>
            </a:r>
            <a:r>
              <a:rPr lang="en-GB" sz="1400" dirty="0"/>
              <a:t> Poker Table With Poker Set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Pub Design Table and Chairs</a:t>
            </a:r>
          </a:p>
        </p:txBody>
      </p:sp>
    </p:spTree>
    <p:extLst>
      <p:ext uri="{BB962C8B-B14F-4D97-AF65-F5344CB8AC3E}">
        <p14:creationId xmlns:p14="http://schemas.microsoft.com/office/powerpoint/2010/main" val="10891423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8259</TotalTime>
  <Words>325</Words>
  <Application>Microsoft Office PowerPoint</Application>
  <PresentationFormat>On-screen Show (4:3)</PresentationFormat>
  <Paragraphs>40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Copperplate Gothic Bold</vt:lpstr>
      <vt:lpstr>Default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ablecher</dc:creator>
  <cp:lastModifiedBy>Anthony Blecher</cp:lastModifiedBy>
  <cp:revision>378</cp:revision>
  <dcterms:created xsi:type="dcterms:W3CDTF">2011-03-17T10:43:05Z</dcterms:created>
  <dcterms:modified xsi:type="dcterms:W3CDTF">2023-11-10T05:45:15Z</dcterms:modified>
</cp:coreProperties>
</file>